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784975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663C-A0D5-4835-BA5A-909969775235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9E81-3D2F-4353-B46E-AE8F35EB11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85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9E81-3D2F-4353-B46E-AE8F35EB116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25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93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58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12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07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66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00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83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28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92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3720-F3BD-4C93-8239-17B73BC8D864}" type="datetimeFigureOut">
              <a:rPr lang="it-IT" smtClean="0"/>
              <a:pPr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9D41-BE14-40BE-BD81-B4C2A178F9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785D0F49-E172-4C20-A474-286C4B1B00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16125"/>
            <a:ext cx="6101277" cy="1686049"/>
          </a:xfrm>
        </p:spPr>
        <p:txBody>
          <a:bodyPr/>
          <a:lstStyle/>
          <a:p>
            <a:r>
              <a:rPr lang="it-IT" dirty="0" smtClean="0"/>
              <a:t>PROGETTO </a:t>
            </a:r>
            <a:r>
              <a:rPr lang="it-IT" i="1" dirty="0" smtClean="0"/>
              <a:t>#</a:t>
            </a:r>
            <a:r>
              <a:rPr lang="it-IT" i="1" dirty="0" err="1" smtClean="0"/>
              <a:t>scienza&amp;lab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i="1" dirty="0"/>
              <a:t>“Piano nazionale di ricerca per una didattica innovativa in ambito scientifico-tecnologico nella scuola secondaria di primo grado”</a:t>
            </a:r>
            <a:endParaRPr lang="it-IT" dirty="0"/>
          </a:p>
          <a:p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41332"/>
              </p:ext>
            </p:extLst>
          </p:nvPr>
        </p:nvGraphicFramePr>
        <p:xfrm>
          <a:off x="467544" y="476672"/>
          <a:ext cx="8208912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>
                          <a:solidFill>
                            <a:schemeClr val="tx1"/>
                          </a:solidFill>
                        </a:rPr>
                        <a:t>Dipartimento per il sistema educativo di</a:t>
                      </a:r>
                      <a:r>
                        <a:rPr lang="it-IT" sz="2000" i="1" baseline="0" dirty="0" smtClean="0">
                          <a:solidFill>
                            <a:schemeClr val="tx1"/>
                          </a:solidFill>
                        </a:rPr>
                        <a:t> istruzione e formazione </a:t>
                      </a:r>
                    </a:p>
                    <a:p>
                      <a:pPr algn="ctr"/>
                      <a:r>
                        <a:rPr lang="it-IT" i="1" baseline="0" dirty="0" smtClean="0">
                          <a:solidFill>
                            <a:schemeClr val="tx1"/>
                          </a:solidFill>
                        </a:rPr>
                        <a:t> Comitato per lo sviluppo della cultura scientifica e tecnologica </a:t>
                      </a:r>
                      <a:endParaRPr lang="it-IT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Direzione generale per il personale scolastico</a:t>
                      </a:r>
                      <a:endParaRPr lang="it-I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6021288"/>
            <a:ext cx="1152525" cy="333375"/>
          </a:xfrm>
          <a:prstGeom prst="rect">
            <a:avLst/>
          </a:prstGeom>
        </p:spPr>
      </p:pic>
      <p:pic>
        <p:nvPicPr>
          <p:cNvPr id="6" name="785D0F49-E172-4C20-A474-286C4B1B0014" descr="cid:785D0F49-E172-4C20-A474-286C4B1B0014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30" y="1844824"/>
            <a:ext cx="2021053" cy="165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5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SEMINARIO INTERREGIONALE   - CENTRO 1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/>
              <a:t>Napoli 5 Febbraio  2018</a:t>
            </a:r>
          </a:p>
          <a:p>
            <a:pPr marL="0" indent="0" algn="ctr">
              <a:buNone/>
            </a:pPr>
            <a:r>
              <a:rPr lang="it-IT" sz="2400" dirty="0" smtClean="0"/>
              <a:t>h. 15.00 – 18.00</a:t>
            </a:r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Hotel </a:t>
            </a:r>
            <a:r>
              <a:rPr lang="it-IT" b="1" dirty="0" err="1"/>
              <a:t>R</a:t>
            </a:r>
            <a:r>
              <a:rPr lang="it-IT" b="1" dirty="0" err="1" smtClean="0"/>
              <a:t>amada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b="1" dirty="0" smtClean="0"/>
              <a:t>Napoli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200" i="1" dirty="0" smtClean="0"/>
              <a:t>Organizzato da </a:t>
            </a:r>
            <a:r>
              <a:rPr lang="it-IT" sz="2400" dirty="0"/>
              <a:t>IC "G. PALATUCCI"- MONTELLA (AV)</a:t>
            </a:r>
            <a:endParaRPr lang="it-IT" sz="2200" i="1" dirty="0" smtClean="0"/>
          </a:p>
          <a:p>
            <a:pPr marL="0" indent="0" algn="ctr">
              <a:buNone/>
            </a:pPr>
            <a:r>
              <a:rPr lang="it-IT" sz="2200" i="1" dirty="0" smtClean="0"/>
              <a:t>Scuola Polo del Piano Scienze CAMPANIA</a:t>
            </a:r>
            <a:endParaRPr lang="it-IT" sz="2200" i="1" dirty="0"/>
          </a:p>
        </p:txBody>
      </p:sp>
    </p:spTree>
    <p:extLst>
      <p:ext uri="{BB962C8B-B14F-4D97-AF65-F5344CB8AC3E}">
        <p14:creationId xmlns:p14="http://schemas.microsoft.com/office/powerpoint/2010/main" val="30896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SUD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109276"/>
              </p:ext>
            </p:extLst>
          </p:nvPr>
        </p:nvGraphicFramePr>
        <p:xfrm>
          <a:off x="457200" y="1600200"/>
          <a:ext cx="8318020" cy="409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3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3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r>
                        <a:rPr lang="it-IT" dirty="0" smtClean="0"/>
                        <a:t>h. 14.30– 15.00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Accoglienza e registrazione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2372">
                <a:tc>
                  <a:txBody>
                    <a:bodyPr/>
                    <a:lstStyle/>
                    <a:p>
                      <a:r>
                        <a:rPr lang="it-IT" dirty="0" smtClean="0"/>
                        <a:t>h. 15.00 – 15.15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Saluto di benvenuto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Dirigente scolastico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4316">
                <a:tc>
                  <a:txBody>
                    <a:bodyPr/>
                    <a:lstStyle/>
                    <a:p>
                      <a:r>
                        <a:rPr lang="it-IT" dirty="0" smtClean="0"/>
                        <a:t>h. </a:t>
                      </a:r>
                      <a:r>
                        <a:rPr lang="it-IT" smtClean="0"/>
                        <a:t>15.15 </a:t>
                      </a:r>
                      <a:r>
                        <a:rPr lang="it-IT" dirty="0" smtClean="0"/>
                        <a:t>– 16.00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 formazione per valorizzare la professionalità docente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Luigi Berlinguer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lang="it-IT" dirty="0" smtClean="0"/>
                        <a:t>h. 16.00– 17.00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Il progetto #</a:t>
                      </a:r>
                      <a:r>
                        <a:rPr lang="it-IT" dirty="0" err="1" smtClean="0"/>
                        <a:t>scienza&amp;lab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Arturo Marcello</a:t>
                      </a:r>
                      <a:r>
                        <a:rPr lang="it-IT" baseline="0" dirty="0" smtClean="0"/>
                        <a:t> Allega</a:t>
                      </a:r>
                    </a:p>
                    <a:p>
                      <a:r>
                        <a:rPr lang="it-IT" baseline="0" dirty="0" smtClean="0"/>
                        <a:t>Mario Fierli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r>
                        <a:rPr lang="it-IT" dirty="0" smtClean="0"/>
                        <a:t>h. 17.00–18.00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Dibattito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Coordina Filomena Rocca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8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partecipanti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it-IT" sz="2800" dirty="0" smtClean="0"/>
              <a:t>I docenti/tutor formatori nazionali</a:t>
            </a:r>
          </a:p>
          <a:p>
            <a:r>
              <a:rPr lang="it-IT" sz="2800" dirty="0" smtClean="0"/>
              <a:t>I docenti selezionati dagli USR delle classi di concorso A28 e A60 delle seguenti Regioni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07704" y="58052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TOTALE PARTECIPANTI  N. 300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29292"/>
              </p:ext>
            </p:extLst>
          </p:nvPr>
        </p:nvGraphicFramePr>
        <p:xfrm>
          <a:off x="2555775" y="3167856"/>
          <a:ext cx="3600401" cy="2421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7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7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2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REGIONE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A28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A60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Basilicata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6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Calabria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26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Puglia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23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23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Campania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/>
                          <a:latin typeface="Calibri"/>
                        </a:rPr>
                        <a:t>56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/>
                          <a:latin typeface="Calibri"/>
                        </a:rPr>
                        <a:t>56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Sicilia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41</a:t>
                      </a:r>
                      <a:endParaRPr lang="it-IT" sz="12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37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410"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1" name="Picture 3" descr="D:\Users\mi02562\AppData\Local\Microsoft\Windows\Temporary Internet Files\Content.IE5\5WF1KDQR\grazi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7000"/>
            <a:ext cx="7493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mi02562\AppData\Local\Microsoft\Windows\Temporary Internet Files\Content.IE5\5WF1KDQR\grazi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7000"/>
            <a:ext cx="74930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182</Words>
  <Application>Microsoft Office PowerPoint</Application>
  <PresentationFormat>Presentazione su schermo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PROGETTO #scienza&amp;lab</vt:lpstr>
      <vt:lpstr>SEMINARIO INTERREGIONALE   - CENTRO 1</vt:lpstr>
      <vt:lpstr>Programma SUD</vt:lpstr>
      <vt:lpstr>I partecipanti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#scienza&amp;lab</dc:title>
  <dc:creator>MIUR</dc:creator>
  <cp:lastModifiedBy>Administrator</cp:lastModifiedBy>
  <cp:revision>27</cp:revision>
  <cp:lastPrinted>2017-10-20T08:45:20Z</cp:lastPrinted>
  <dcterms:created xsi:type="dcterms:W3CDTF">2017-10-20T08:36:34Z</dcterms:created>
  <dcterms:modified xsi:type="dcterms:W3CDTF">2018-01-10T10:13:19Z</dcterms:modified>
</cp:coreProperties>
</file>